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4" r:id="rId4"/>
    <p:sldId id="265" r:id="rId5"/>
    <p:sldId id="267" r:id="rId6"/>
    <p:sldId id="271" r:id="rId7"/>
    <p:sldId id="266" r:id="rId8"/>
    <p:sldId id="270" r:id="rId9"/>
    <p:sldId id="273" r:id="rId10"/>
    <p:sldId id="272" r:id="rId11"/>
    <p:sldId id="26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23907E7-FCE6-4AB3-85D0-7B228BC00169}" type="datetimeFigureOut">
              <a:rPr lang="en-GB" smtClean="0"/>
              <a:t>01/11/2012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79273-55F8-474C-AE3C-6CA9ED260A0D}"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3907E7-FCE6-4AB3-85D0-7B228BC00169}" type="datetimeFigureOut">
              <a:rPr lang="en-GB" smtClean="0"/>
              <a:t>01/11/2012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3907E7-FCE6-4AB3-85D0-7B228BC00169}" type="datetimeFigureOut">
              <a:rPr lang="en-GB" smtClean="0"/>
              <a:t>01/11/2012</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3907E7-FCE6-4AB3-85D0-7B228BC00169}" type="datetimeFigureOut">
              <a:rPr lang="en-GB" smtClean="0"/>
              <a:t>01/11/2012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3907E7-FCE6-4AB3-85D0-7B228BC00169}" type="datetimeFigureOut">
              <a:rPr lang="en-GB" smtClean="0"/>
              <a:t>01/11/2012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79273-55F8-474C-AE3C-6CA9ED260A0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3907E7-FCE6-4AB3-85D0-7B228BC00169}" type="datetimeFigureOut">
              <a:rPr lang="en-GB" smtClean="0"/>
              <a:t>01/11/2012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3907E7-FCE6-4AB3-85D0-7B228BC00169}" type="datetimeFigureOut">
              <a:rPr lang="en-GB" smtClean="0"/>
              <a:t>01/11/2012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3907E7-FCE6-4AB3-85D0-7B228BC00169}" type="datetimeFigureOut">
              <a:rPr lang="en-GB" smtClean="0"/>
              <a:t>01/11/2012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907E7-FCE6-4AB3-85D0-7B228BC00169}" type="datetimeFigureOut">
              <a:rPr lang="en-GB" smtClean="0"/>
              <a:t>01/11/2012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E79273-55F8-474C-AE3C-6CA9ED260A0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3907E7-FCE6-4AB3-85D0-7B228BC00169}" type="datetimeFigureOut">
              <a:rPr lang="en-GB" smtClean="0"/>
              <a:t>01/11/2012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E79273-55F8-474C-AE3C-6CA9ED260A0D}"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23907E7-FCE6-4AB3-85D0-7B228BC00169}" type="datetimeFigureOut">
              <a:rPr lang="en-GB" smtClean="0"/>
              <a:t>01/11/2012</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C4E79273-55F8-474C-AE3C-6CA9ED260A0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23907E7-FCE6-4AB3-85D0-7B228BC00169}" type="datetimeFigureOut">
              <a:rPr lang="en-GB" smtClean="0"/>
              <a:t>01/11/2012</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4E79273-55F8-474C-AE3C-6CA9ED260A0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Sid%20on%20ACC.wma" TargetMode="External"/><Relationship Id="rId2" Type="http://schemas.openxmlformats.org/officeDocument/2006/relationships/hyperlink" Target="Sid%20on%20constraints.wma"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ile:///E:\Sid%20on%20constraints.w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Graham%20Henry%20.wm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8077200" cy="3888432"/>
          </a:xfrm>
        </p:spPr>
        <p:txBody>
          <a:bodyPr>
            <a:normAutofit/>
          </a:bodyPr>
          <a:lstStyle/>
          <a:p>
            <a:pPr algn="ctr"/>
            <a:r>
              <a:rPr lang="en-GB" sz="4400" dirty="0"/>
              <a:t>How </a:t>
            </a:r>
            <a:r>
              <a:rPr lang="en-GB" sz="4400" dirty="0" smtClean="0"/>
              <a:t>should </a:t>
            </a:r>
            <a:r>
              <a:rPr lang="en-GB" sz="4400" dirty="0"/>
              <a:t>we play? You </a:t>
            </a:r>
            <a:r>
              <a:rPr lang="en-GB" sz="4400" dirty="0" smtClean="0"/>
              <a:t>decide</a:t>
            </a:r>
            <a:endParaRPr lang="en-GB" sz="4400" dirty="0"/>
          </a:p>
        </p:txBody>
      </p:sp>
      <p:sp>
        <p:nvSpPr>
          <p:cNvPr id="3" name="Subtitle 2"/>
          <p:cNvSpPr>
            <a:spLocks noGrp="1"/>
          </p:cNvSpPr>
          <p:nvPr>
            <p:ph type="subTitle" idx="1"/>
          </p:nvPr>
        </p:nvSpPr>
        <p:spPr>
          <a:xfrm>
            <a:off x="683568" y="260648"/>
            <a:ext cx="8077200" cy="1512168"/>
          </a:xfrm>
        </p:spPr>
        <p:txBody>
          <a:bodyPr>
            <a:normAutofit/>
          </a:bodyPr>
          <a:lstStyle/>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4824"/>
            <a:ext cx="9144000" cy="5013176"/>
          </a:xfrm>
          <a:prstGeom prst="rect">
            <a:avLst/>
          </a:prstGeom>
        </p:spPr>
      </p:pic>
    </p:spTree>
    <p:extLst>
      <p:ext uri="{BB962C8B-B14F-4D97-AF65-F5344CB8AC3E}">
        <p14:creationId xmlns:p14="http://schemas.microsoft.com/office/powerpoint/2010/main" val="165299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Sid's story </a:t>
            </a:r>
            <a:endParaRPr lang="en-GB" dirty="0"/>
          </a:p>
        </p:txBody>
      </p:sp>
      <p:sp>
        <p:nvSpPr>
          <p:cNvPr id="3" name="Content Placeholder 2"/>
          <p:cNvSpPr>
            <a:spLocks noGrp="1"/>
          </p:cNvSpPr>
          <p:nvPr>
            <p:ph idx="1"/>
          </p:nvPr>
        </p:nvSpPr>
        <p:spPr/>
        <p:txBody>
          <a:bodyPr/>
          <a:lstStyle/>
          <a:p>
            <a:pPr marL="118872" indent="0">
              <a:buNone/>
            </a:pPr>
            <a:r>
              <a:rPr lang="en-GB" dirty="0" smtClean="0"/>
              <a:t>Sid’s thoughts on </a:t>
            </a:r>
            <a:r>
              <a:rPr lang="en-GB" dirty="0" smtClean="0">
                <a:hlinkClick r:id="rId2" action="ppaction://hlinkfile"/>
              </a:rPr>
              <a:t>constraints</a:t>
            </a:r>
            <a:r>
              <a:rPr lang="en-GB" dirty="0" smtClean="0"/>
              <a:t> and </a:t>
            </a:r>
            <a:r>
              <a:rPr lang="en-GB" dirty="0" smtClean="0">
                <a:hlinkClick r:id="rId3" action="ppaction://hlinkfile"/>
              </a:rPr>
              <a:t>athlete centred coaching</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645024"/>
            <a:ext cx="4187957"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3419872" y="2348880"/>
            <a:ext cx="2232248" cy="1440160"/>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G’Day</a:t>
            </a:r>
            <a:r>
              <a:rPr lang="en-GB" dirty="0" smtClean="0">
                <a:solidFill>
                  <a:schemeClr val="tx1"/>
                </a:solidFill>
              </a:rPr>
              <a:t> apologies for the language </a:t>
            </a:r>
            <a:endParaRPr lang="en-GB" dirty="0">
              <a:solidFill>
                <a:schemeClr val="tx1"/>
              </a:solidFill>
            </a:endParaRPr>
          </a:p>
        </p:txBody>
      </p:sp>
    </p:spTree>
    <p:extLst>
      <p:ext uri="{BB962C8B-B14F-4D97-AF65-F5344CB8AC3E}">
        <p14:creationId xmlns:p14="http://schemas.microsoft.com/office/powerpoint/2010/main" val="42233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p:txBody>
          <a:bodyPr>
            <a:normAutofit/>
          </a:bodyPr>
          <a:lstStyle/>
          <a:p>
            <a:r>
              <a:rPr lang="en-GB" dirty="0" smtClean="0"/>
              <a:t>Apply critical thinking prior to applying an intervention </a:t>
            </a:r>
          </a:p>
          <a:p>
            <a:r>
              <a:rPr lang="en-GB" dirty="0" smtClean="0"/>
              <a:t>Identify when a balance is required</a:t>
            </a:r>
          </a:p>
          <a:p>
            <a:r>
              <a:rPr lang="en-GB" dirty="0" smtClean="0"/>
              <a:t>Communication is essential</a:t>
            </a:r>
          </a:p>
          <a:p>
            <a:r>
              <a:rPr lang="en-GB" dirty="0" smtClean="0"/>
              <a:t>Reflect on your journey </a:t>
            </a:r>
          </a:p>
          <a:p>
            <a:r>
              <a:rPr lang="en-GB" dirty="0" smtClean="0"/>
              <a:t>Seek advice from experts  </a:t>
            </a:r>
          </a:p>
          <a:p>
            <a:endParaRPr lang="en-GB" sz="2400" dirty="0"/>
          </a:p>
        </p:txBody>
      </p:sp>
    </p:spTree>
    <p:extLst>
      <p:ext uri="{BB962C8B-B14F-4D97-AF65-F5344CB8AC3E}">
        <p14:creationId xmlns:p14="http://schemas.microsoft.com/office/powerpoint/2010/main" val="3793967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listening </a:t>
            </a:r>
            <a:endParaRPr lang="en-GB" dirty="0"/>
          </a:p>
        </p:txBody>
      </p:sp>
      <p:sp>
        <p:nvSpPr>
          <p:cNvPr id="3" name="Content Placeholder 2"/>
          <p:cNvSpPr>
            <a:spLocks noGrp="1"/>
          </p:cNvSpPr>
          <p:nvPr>
            <p:ph idx="1"/>
          </p:nvPr>
        </p:nvSpPr>
        <p:spPr/>
        <p:txBody>
          <a:bodyPr/>
          <a:lstStyle/>
          <a:p>
            <a:pPr marL="118872" indent="0">
              <a:buNone/>
            </a:pPr>
            <a:endParaRPr lang="en-GB" dirty="0" smtClean="0"/>
          </a:p>
          <a:p>
            <a:pPr marL="118872" indent="0">
              <a:buNone/>
            </a:pPr>
            <a:endParaRPr lang="en-GB" dirty="0"/>
          </a:p>
          <a:p>
            <a:pPr marL="118872" indent="0">
              <a:buNone/>
            </a:pPr>
            <a:endParaRPr lang="en-GB" dirty="0" smtClean="0"/>
          </a:p>
          <a:p>
            <a:pPr marL="118872" indent="0" algn="ctr">
              <a:buNone/>
            </a:pPr>
            <a:r>
              <a:rPr lang="en-GB" dirty="0" smtClean="0"/>
              <a:t>www.wcmt.org.uk</a:t>
            </a:r>
            <a:endParaRPr lang="en-GB" dirty="0"/>
          </a:p>
        </p:txBody>
      </p:sp>
    </p:spTree>
    <p:extLst>
      <p:ext uri="{BB962C8B-B14F-4D97-AF65-F5344CB8AC3E}">
        <p14:creationId xmlns:p14="http://schemas.microsoft.com/office/powerpoint/2010/main" val="4110641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journey overseas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16832"/>
            <a:ext cx="2901816" cy="19442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895" y="3101431"/>
            <a:ext cx="2722612" cy="18150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77868" y="4450924"/>
            <a:ext cx="2414748" cy="1811061"/>
          </a:xfrm>
          <a:prstGeom prst="rect">
            <a:avLst/>
          </a:prstGeom>
        </p:spPr>
      </p:pic>
    </p:spTree>
    <p:extLst>
      <p:ext uri="{BB962C8B-B14F-4D97-AF65-F5344CB8AC3E}">
        <p14:creationId xmlns:p14="http://schemas.microsoft.com/office/powerpoint/2010/main" val="25509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did I learn?</a:t>
            </a:r>
            <a:endParaRPr lang="en-GB" dirty="0"/>
          </a:p>
        </p:txBody>
      </p:sp>
      <p:sp>
        <p:nvSpPr>
          <p:cNvPr id="3" name="Content Placeholder 2"/>
          <p:cNvSpPr>
            <a:spLocks noGrp="1"/>
          </p:cNvSpPr>
          <p:nvPr>
            <p:ph idx="1"/>
          </p:nvPr>
        </p:nvSpPr>
        <p:spPr/>
        <p:txBody>
          <a:bodyPr/>
          <a:lstStyle/>
          <a:p>
            <a:r>
              <a:rPr lang="en-GB" dirty="0" smtClean="0"/>
              <a:t>How big my knowledge gap was and how poor my application was of game based pedagogies</a:t>
            </a:r>
          </a:p>
          <a:p>
            <a:r>
              <a:rPr lang="en-GB" dirty="0" smtClean="0"/>
              <a:t>Developed a better understanding of ‘Athlete Centred’ coaching </a:t>
            </a:r>
          </a:p>
          <a:p>
            <a:r>
              <a:rPr lang="en-GB" dirty="0" smtClean="0"/>
              <a:t>I needed to add to my coaching toolbox</a:t>
            </a:r>
          </a:p>
        </p:txBody>
      </p:sp>
    </p:spTree>
    <p:extLst>
      <p:ext uri="{BB962C8B-B14F-4D97-AF65-F5344CB8AC3E}">
        <p14:creationId xmlns:p14="http://schemas.microsoft.com/office/powerpoint/2010/main" val="2792645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did I learn?</a:t>
            </a:r>
            <a:endParaRPr lang="en-GB" dirty="0"/>
          </a:p>
        </p:txBody>
      </p:sp>
      <p:sp>
        <p:nvSpPr>
          <p:cNvPr id="3" name="Content Placeholder 2"/>
          <p:cNvSpPr>
            <a:spLocks noGrp="1"/>
          </p:cNvSpPr>
          <p:nvPr>
            <p:ph idx="1"/>
          </p:nvPr>
        </p:nvSpPr>
        <p:spPr>
          <a:xfrm>
            <a:off x="395536" y="1772816"/>
            <a:ext cx="8229600" cy="4392488"/>
          </a:xfrm>
        </p:spPr>
        <p:txBody>
          <a:bodyPr>
            <a:normAutofit/>
          </a:bodyPr>
          <a:lstStyle/>
          <a:p>
            <a:pPr marL="118872" indent="0" algn="just">
              <a:buNone/>
            </a:pPr>
            <a:r>
              <a:rPr lang="en-GB" dirty="0" smtClean="0"/>
              <a:t>And finally, I now realised that I needed to use better coaching interventions to address the key factors that were limiting performance, and identify task, environment and individual constraints (Newell, 1986) that could be used to link the learning that was required, to the learning opportunities of the game and or practice. </a:t>
            </a:r>
          </a:p>
          <a:p>
            <a:pPr marL="118872" indent="0" algn="just">
              <a:buNone/>
            </a:pPr>
            <a:endParaRPr lang="en-GB" dirty="0" smtClean="0">
              <a:solidFill>
                <a:schemeClr val="bg1">
                  <a:lumMod val="75000"/>
                </a:schemeClr>
              </a:solidFill>
              <a:hlinkClick r:id="rId2" action="ppaction://hlinkfile"/>
            </a:endParaRPr>
          </a:p>
        </p:txBody>
      </p:sp>
    </p:spTree>
    <p:extLst>
      <p:ext uri="{BB962C8B-B14F-4D97-AF65-F5344CB8AC3E}">
        <p14:creationId xmlns:p14="http://schemas.microsoft.com/office/powerpoint/2010/main" val="42019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Athlete Centred Coaching</a:t>
            </a:r>
            <a:endParaRPr lang="en-GB" dirty="0"/>
          </a:p>
        </p:txBody>
      </p:sp>
      <p:sp>
        <p:nvSpPr>
          <p:cNvPr id="3" name="Content Placeholder 2"/>
          <p:cNvSpPr>
            <a:spLocks noGrp="1"/>
          </p:cNvSpPr>
          <p:nvPr>
            <p:ph idx="1"/>
          </p:nvPr>
        </p:nvSpPr>
        <p:spPr/>
        <p:txBody>
          <a:bodyPr>
            <a:normAutofit/>
          </a:bodyPr>
          <a:lstStyle/>
          <a:p>
            <a:pPr marL="118872" indent="0">
              <a:buNone/>
            </a:pPr>
            <a:r>
              <a:rPr lang="en-GB" sz="2800" dirty="0" smtClean="0"/>
              <a:t>Fashionable term that is common in sport, but what does it mean?</a:t>
            </a:r>
          </a:p>
          <a:p>
            <a:pPr marL="118872" indent="0">
              <a:buNone/>
            </a:pPr>
            <a:endParaRPr lang="en-GB" sz="2800" dirty="0" smtClean="0"/>
          </a:p>
          <a:p>
            <a:pPr marL="118872" indent="0" algn="just">
              <a:buNone/>
            </a:pPr>
            <a:r>
              <a:rPr lang="en-GB" sz="2800" dirty="0" smtClean="0"/>
              <a:t>‘Through training, athletes and teams gain some choice in and control over what happens’. Which Kidman (2010) states has the following advantages ‘athletes are motivated to learn and they have a greater understanding and stronger retention of both tactics and skills’.</a:t>
            </a:r>
          </a:p>
          <a:p>
            <a:pPr marL="118872" indent="0">
              <a:buNone/>
            </a:pPr>
            <a:r>
              <a:rPr lang="en-GB" sz="2800" dirty="0" smtClean="0">
                <a:solidFill>
                  <a:schemeClr val="bg1">
                    <a:lumMod val="75000"/>
                  </a:schemeClr>
                </a:solidFill>
                <a:hlinkClick r:id="rId2" action="ppaction://hlinkfile"/>
              </a:rPr>
              <a:t>Henry</a:t>
            </a:r>
            <a:r>
              <a:rPr lang="en-GB" sz="2800" dirty="0" smtClean="0">
                <a:hlinkClick r:id="rId2" action="ppaction://hlinkfile"/>
              </a:rPr>
              <a:t> </a:t>
            </a:r>
            <a:endParaRPr lang="en-GB" sz="2800" dirty="0"/>
          </a:p>
        </p:txBody>
      </p:sp>
    </p:spTree>
    <p:extLst>
      <p:ext uri="{BB962C8B-B14F-4D97-AF65-F5344CB8AC3E}">
        <p14:creationId xmlns:p14="http://schemas.microsoft.com/office/powerpoint/2010/main" val="17005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it look like in practice?</a:t>
            </a:r>
          </a:p>
        </p:txBody>
      </p:sp>
      <p:sp>
        <p:nvSpPr>
          <p:cNvPr id="3" name="Content Placeholder 2"/>
          <p:cNvSpPr>
            <a:spLocks noGrp="1"/>
          </p:cNvSpPr>
          <p:nvPr>
            <p:ph idx="1"/>
          </p:nvPr>
        </p:nvSpPr>
        <p:spPr/>
        <p:txBody>
          <a:bodyPr/>
          <a:lstStyle/>
          <a:p>
            <a:r>
              <a:rPr lang="en-GB" sz="2000" dirty="0" smtClean="0"/>
              <a:t>Athletes </a:t>
            </a:r>
            <a:r>
              <a:rPr lang="en-GB" sz="2000" dirty="0" smtClean="0"/>
              <a:t>leading on </a:t>
            </a:r>
            <a:r>
              <a:rPr lang="en-GB" sz="2000" dirty="0" smtClean="0"/>
              <a:t>and having some control of</a:t>
            </a:r>
          </a:p>
          <a:p>
            <a:pPr marL="118872" indent="0">
              <a:buNone/>
            </a:pPr>
            <a:r>
              <a:rPr lang="en-GB" sz="2000" dirty="0" smtClean="0"/>
              <a:t>Tactics</a:t>
            </a:r>
            <a:endParaRPr lang="en-GB" sz="2000" dirty="0"/>
          </a:p>
          <a:p>
            <a:pPr marL="118872" indent="0">
              <a:buNone/>
            </a:pPr>
            <a:r>
              <a:rPr lang="en-GB" sz="2000" dirty="0" smtClean="0"/>
              <a:t>Team culture </a:t>
            </a:r>
          </a:p>
          <a:p>
            <a:pPr marL="118872" indent="0">
              <a:buNone/>
            </a:pPr>
            <a:r>
              <a:rPr lang="en-GB" sz="2000" dirty="0" smtClean="0"/>
              <a:t>Team rules </a:t>
            </a:r>
          </a:p>
          <a:p>
            <a:pPr marL="118872" indent="0">
              <a:buNone/>
            </a:pPr>
            <a:r>
              <a:rPr lang="en-GB" sz="2000" dirty="0" smtClean="0"/>
              <a:t>Style of play</a:t>
            </a:r>
          </a:p>
          <a:p>
            <a:pPr marL="118872" indent="0">
              <a:buNone/>
            </a:pPr>
            <a:endParaRPr lang="en-GB" sz="2000" dirty="0"/>
          </a:p>
          <a:p>
            <a:r>
              <a:rPr lang="en-GB" sz="2000" dirty="0" smtClean="0"/>
              <a:t>Putting the athlete at the centre of the process</a:t>
            </a:r>
          </a:p>
          <a:p>
            <a:pPr marL="118872" indent="0">
              <a:buNone/>
            </a:pPr>
            <a:r>
              <a:rPr lang="en-GB" sz="2000" dirty="0" err="1" smtClean="0"/>
              <a:t>TGfU</a:t>
            </a:r>
            <a:r>
              <a:rPr lang="en-GB" sz="2000" dirty="0" smtClean="0"/>
              <a:t> (Bunker &amp; Thorpe, 1982)</a:t>
            </a:r>
          </a:p>
          <a:p>
            <a:pPr marL="118872" indent="0">
              <a:buNone/>
            </a:pPr>
            <a:r>
              <a:rPr lang="en-GB" sz="2000" dirty="0" smtClean="0"/>
              <a:t>Constraints Led Approach (Newell, 1986)</a:t>
            </a:r>
          </a:p>
          <a:p>
            <a:pPr marL="118872" indent="0">
              <a:buNone/>
            </a:pPr>
            <a:r>
              <a:rPr lang="en-GB" sz="2000" dirty="0" smtClean="0"/>
              <a:t>Dynamical Systems Theory (</a:t>
            </a:r>
            <a:r>
              <a:rPr lang="en-GB" sz="2000" dirty="0" err="1" smtClean="0"/>
              <a:t>Gleick</a:t>
            </a:r>
            <a:r>
              <a:rPr lang="en-GB" sz="2000" dirty="0" smtClean="0"/>
              <a:t>, 1987;Kaplan &amp; Glass, 1995; Kauffman, 1993, 1995; Waldrop, 1992; Yates, 1979) </a:t>
            </a:r>
          </a:p>
          <a:p>
            <a:pPr marL="118872" indent="0">
              <a:buNone/>
            </a:pPr>
            <a:endParaRPr lang="en-GB" sz="2400" dirty="0" smtClean="0"/>
          </a:p>
          <a:p>
            <a:r>
              <a:rPr lang="en-GB" sz="2000" dirty="0" smtClean="0"/>
              <a:t>Associated coach behaviours </a:t>
            </a:r>
          </a:p>
          <a:p>
            <a:pPr lvl="1"/>
            <a:endParaRPr lang="en-GB" dirty="0"/>
          </a:p>
          <a:p>
            <a:pPr marL="457200" lvl="1" indent="0">
              <a:buNone/>
            </a:pPr>
            <a:endParaRPr lang="en-GB" dirty="0" smtClean="0"/>
          </a:p>
        </p:txBody>
      </p:sp>
    </p:spTree>
    <p:extLst>
      <p:ext uri="{BB962C8B-B14F-4D97-AF65-F5344CB8AC3E}">
        <p14:creationId xmlns:p14="http://schemas.microsoft.com/office/powerpoint/2010/main" val="359289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‘Athlete Centred’ Continuum </a:t>
            </a:r>
            <a:endParaRPr lang="en-GB" dirty="0"/>
          </a:p>
        </p:txBody>
      </p:sp>
      <p:sp>
        <p:nvSpPr>
          <p:cNvPr id="3" name="Content Placeholder 2"/>
          <p:cNvSpPr>
            <a:spLocks noGrp="1"/>
          </p:cNvSpPr>
          <p:nvPr>
            <p:ph idx="1"/>
          </p:nvPr>
        </p:nvSpPr>
        <p:spPr>
          <a:xfrm>
            <a:off x="457200" y="1775191"/>
            <a:ext cx="8686800" cy="4625609"/>
          </a:xfrm>
        </p:spPr>
        <p:txBody>
          <a:bodyPr/>
          <a:lstStyle/>
          <a:p>
            <a:pPr marL="118872" indent="0">
              <a:buNone/>
            </a:pPr>
            <a:endParaRPr lang="en-GB" dirty="0" smtClean="0"/>
          </a:p>
          <a:p>
            <a:pPr marL="118872" indent="0">
              <a:buNone/>
            </a:pPr>
            <a:endParaRPr lang="en-GB" dirty="0"/>
          </a:p>
          <a:p>
            <a:pPr marL="118872" indent="0">
              <a:buNone/>
            </a:pPr>
            <a:endParaRPr lang="en-GB" dirty="0"/>
          </a:p>
        </p:txBody>
      </p:sp>
      <p:cxnSp>
        <p:nvCxnSpPr>
          <p:cNvPr id="5" name="Straight Arrow Connector 4"/>
          <p:cNvCxnSpPr/>
          <p:nvPr/>
        </p:nvCxnSpPr>
        <p:spPr>
          <a:xfrm>
            <a:off x="612811" y="4941168"/>
            <a:ext cx="7704856" cy="0"/>
          </a:xfrm>
          <a:prstGeom prst="straightConnector1">
            <a:avLst/>
          </a:prstGeom>
          <a:ln w="762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833" y="2982257"/>
            <a:ext cx="2024062" cy="142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348880"/>
            <a:ext cx="1876091" cy="189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852" y="2353071"/>
            <a:ext cx="209073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33" y="5244369"/>
            <a:ext cx="2232248" cy="1200329"/>
          </a:xfrm>
          <a:prstGeom prst="rect">
            <a:avLst/>
          </a:prstGeom>
          <a:noFill/>
        </p:spPr>
        <p:txBody>
          <a:bodyPr wrap="square" rtlCol="0">
            <a:spAutoFit/>
          </a:bodyPr>
          <a:lstStyle/>
          <a:p>
            <a:pPr algn="ctr"/>
            <a:r>
              <a:rPr lang="en-GB" sz="2400" dirty="0" smtClean="0"/>
              <a:t>Tell </a:t>
            </a:r>
          </a:p>
          <a:p>
            <a:pPr algn="ctr"/>
            <a:r>
              <a:rPr lang="en-GB" sz="2400" dirty="0"/>
              <a:t>C</a:t>
            </a:r>
            <a:r>
              <a:rPr lang="en-GB" sz="2400" dirty="0" smtClean="0"/>
              <a:t>oach centred Drill </a:t>
            </a:r>
            <a:r>
              <a:rPr lang="en-GB" sz="2400" dirty="0" err="1" smtClean="0"/>
              <a:t>drill</a:t>
            </a:r>
            <a:r>
              <a:rPr lang="en-GB" sz="2400" dirty="0" smtClean="0"/>
              <a:t> </a:t>
            </a:r>
            <a:r>
              <a:rPr lang="en-GB" sz="2400" dirty="0" err="1" smtClean="0"/>
              <a:t>drill</a:t>
            </a:r>
            <a:endParaRPr lang="en-GB" sz="2400" dirty="0"/>
          </a:p>
        </p:txBody>
      </p:sp>
      <p:sp>
        <p:nvSpPr>
          <p:cNvPr id="7" name="TextBox 6"/>
          <p:cNvSpPr txBox="1"/>
          <p:nvPr/>
        </p:nvSpPr>
        <p:spPr>
          <a:xfrm>
            <a:off x="6509645" y="5255768"/>
            <a:ext cx="2627784" cy="830997"/>
          </a:xfrm>
          <a:prstGeom prst="rect">
            <a:avLst/>
          </a:prstGeom>
          <a:noFill/>
        </p:spPr>
        <p:txBody>
          <a:bodyPr wrap="square" rtlCol="0">
            <a:spAutoFit/>
          </a:bodyPr>
          <a:lstStyle/>
          <a:p>
            <a:pPr algn="ctr"/>
            <a:r>
              <a:rPr lang="en-GB" sz="2400" dirty="0" smtClean="0"/>
              <a:t>What do you think? Game based</a:t>
            </a:r>
            <a:endParaRPr lang="en-GB" sz="2400" dirty="0"/>
          </a:p>
        </p:txBody>
      </p:sp>
    </p:spTree>
    <p:extLst>
      <p:ext uri="{BB962C8B-B14F-4D97-AF65-F5344CB8AC3E}">
        <p14:creationId xmlns:p14="http://schemas.microsoft.com/office/powerpoint/2010/main" val="261886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473352"/>
          </a:xfrm>
        </p:spPr>
        <p:txBody>
          <a:bodyPr>
            <a:normAutofit fontScale="90000"/>
          </a:bodyPr>
          <a:lstStyle/>
          <a:p>
            <a:r>
              <a:rPr lang="en-GB" sz="3600" dirty="0"/>
              <a:t>Some thoughts on Athlete Centred Coaching</a:t>
            </a:r>
            <a:r>
              <a:rPr lang="en-GB" dirty="0"/>
              <a:t/>
            </a:r>
            <a:br>
              <a:rPr lang="en-GB" dirty="0"/>
            </a:br>
            <a:endParaRPr lang="en-GB" dirty="0"/>
          </a:p>
        </p:txBody>
      </p:sp>
      <p:sp>
        <p:nvSpPr>
          <p:cNvPr id="3" name="Content Placeholder 2"/>
          <p:cNvSpPr>
            <a:spLocks noGrp="1"/>
          </p:cNvSpPr>
          <p:nvPr>
            <p:ph idx="1"/>
          </p:nvPr>
        </p:nvSpPr>
        <p:spPr>
          <a:xfrm>
            <a:off x="395536" y="1412776"/>
            <a:ext cx="7643192" cy="4246097"/>
          </a:xfrm>
        </p:spPr>
        <p:txBody>
          <a:bodyPr/>
          <a:lstStyle/>
          <a:p>
            <a:pPr marL="118872" indent="0">
              <a:buNone/>
            </a:pPr>
            <a:endParaRPr lang="en-GB" dirty="0" smtClean="0"/>
          </a:p>
          <a:p>
            <a:r>
              <a:rPr lang="en-GB" dirty="0" smtClean="0"/>
              <a:t>Is </a:t>
            </a:r>
            <a:r>
              <a:rPr lang="en-GB" dirty="0" smtClean="0"/>
              <a:t>telling bad</a:t>
            </a:r>
            <a:r>
              <a:rPr lang="en-GB" dirty="0" smtClean="0"/>
              <a:t>?</a:t>
            </a:r>
          </a:p>
          <a:p>
            <a:r>
              <a:rPr lang="en-GB" dirty="0" smtClean="0"/>
              <a:t>Depends on your </a:t>
            </a:r>
            <a:r>
              <a:rPr lang="en-GB" dirty="0" smtClean="0"/>
              <a:t>beliefs and values </a:t>
            </a:r>
            <a:endParaRPr lang="en-GB" dirty="0" smtClean="0"/>
          </a:p>
          <a:p>
            <a:r>
              <a:rPr lang="en-GB" dirty="0" smtClean="0"/>
              <a:t>Athlete centred is what is says on the tin</a:t>
            </a:r>
          </a:p>
          <a:p>
            <a:r>
              <a:rPr lang="en-GB" dirty="0" smtClean="0"/>
              <a:t>Who has the power, is that important?</a:t>
            </a:r>
          </a:p>
          <a:p>
            <a:r>
              <a:rPr lang="en-GB" dirty="0" smtClean="0"/>
              <a:t>What about the non </a:t>
            </a:r>
            <a:r>
              <a:rPr lang="en-GB" dirty="0" err="1" smtClean="0"/>
              <a:t>negotiables</a:t>
            </a:r>
            <a:r>
              <a:rPr lang="en-GB" dirty="0" smtClean="0"/>
              <a:t>? </a:t>
            </a:r>
          </a:p>
          <a:p>
            <a:r>
              <a:rPr lang="en-GB" dirty="0" smtClean="0"/>
              <a:t>Can </a:t>
            </a:r>
            <a:r>
              <a:rPr lang="en-GB" dirty="0" smtClean="0"/>
              <a:t>we use a balance?</a:t>
            </a:r>
            <a:endParaRPr lang="en-GB" dirty="0"/>
          </a:p>
        </p:txBody>
      </p:sp>
    </p:spTree>
    <p:extLst>
      <p:ext uri="{BB962C8B-B14F-4D97-AF65-F5344CB8AC3E}">
        <p14:creationId xmlns:p14="http://schemas.microsoft.com/office/powerpoint/2010/main" val="130789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7328"/>
          </a:xfrm>
        </p:spPr>
        <p:txBody>
          <a:bodyPr>
            <a:normAutofit/>
          </a:bodyPr>
          <a:lstStyle/>
          <a:p>
            <a:r>
              <a:rPr lang="en-GB" sz="3200" dirty="0"/>
              <a:t>Don’t worry, its not for everybody </a:t>
            </a:r>
          </a:p>
        </p:txBody>
      </p:sp>
      <p:sp>
        <p:nvSpPr>
          <p:cNvPr id="3" name="Content Placeholder 2"/>
          <p:cNvSpPr>
            <a:spLocks noGrp="1"/>
          </p:cNvSpPr>
          <p:nvPr>
            <p:ph idx="1"/>
          </p:nvPr>
        </p:nvSpPr>
        <p:spPr>
          <a:xfrm>
            <a:off x="525962" y="2031035"/>
            <a:ext cx="8229600" cy="4625609"/>
          </a:xfrm>
        </p:spPr>
        <p:txBody>
          <a:bodyPr/>
          <a:lstStyle/>
          <a:p>
            <a:pPr marL="118872" indent="0">
              <a:buNone/>
            </a:pPr>
            <a:endParaRPr lang="en-GB"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83668"/>
            <a:ext cx="6986227" cy="47508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2267744" y="1484784"/>
            <a:ext cx="2664296" cy="936104"/>
          </a:xfrm>
          <a:prstGeom prst="wedgeRoundRectCallou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t>How did that feel?</a:t>
            </a:r>
            <a:endParaRPr lang="en-GB" sz="2400" dirty="0"/>
          </a:p>
        </p:txBody>
      </p:sp>
    </p:spTree>
    <p:extLst>
      <p:ext uri="{BB962C8B-B14F-4D97-AF65-F5344CB8AC3E}">
        <p14:creationId xmlns:p14="http://schemas.microsoft.com/office/powerpoint/2010/main" val="3205215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452</TotalTime>
  <Words>382</Words>
  <Application>Microsoft Office PowerPoint</Application>
  <PresentationFormat>On-screen Show (4:3)</PresentationFormat>
  <Paragraphs>55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How should we play? You decide</vt:lpstr>
      <vt:lpstr>A journey overseas </vt:lpstr>
      <vt:lpstr>So what did I learn?</vt:lpstr>
      <vt:lpstr>So what did I learn?</vt:lpstr>
      <vt:lpstr>Athlete Centred Coaching</vt:lpstr>
      <vt:lpstr>What does it look like in practice?</vt:lpstr>
      <vt:lpstr>The ‘Athlete Centred’ Continuum </vt:lpstr>
      <vt:lpstr>Some thoughts on Athlete Centred Coaching </vt:lpstr>
      <vt:lpstr>Don’t worry, its not for everybody </vt:lpstr>
      <vt:lpstr>Sid's story </vt:lpstr>
      <vt:lpstr>Summary </vt:lpstr>
      <vt:lpstr>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should we play? You decide</dc:title>
  <dc:creator>Martyn Rothwell</dc:creator>
  <cp:lastModifiedBy>Martyn Rothwell</cp:lastModifiedBy>
  <cp:revision>30</cp:revision>
  <dcterms:created xsi:type="dcterms:W3CDTF">2012-10-29T12:51:47Z</dcterms:created>
  <dcterms:modified xsi:type="dcterms:W3CDTF">2012-11-01T09:21:47Z</dcterms:modified>
</cp:coreProperties>
</file>